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7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73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Пожарная безопасность в весенний период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/>
              <a:t>выполнила </a:t>
            </a:r>
            <a:r>
              <a:rPr lang="ru-RU" b="1" smtClean="0"/>
              <a:t>учитель МКОУ </a:t>
            </a:r>
            <a:r>
              <a:rPr lang="ru-RU" b="1" dirty="0" smtClean="0"/>
              <a:t>Новотроицкой ООШ</a:t>
            </a:r>
            <a:br>
              <a:rPr lang="ru-RU" b="1" dirty="0" smtClean="0"/>
            </a:br>
            <a:r>
              <a:rPr lang="ru-RU" b="1" dirty="0" err="1" smtClean="0"/>
              <a:t>Черданцева</a:t>
            </a:r>
            <a:r>
              <a:rPr lang="ru-RU" b="1" dirty="0" smtClean="0"/>
              <a:t> Е.А.</a:t>
            </a:r>
            <a:endParaRPr lang="ru-RU" dirty="0"/>
          </a:p>
        </p:txBody>
      </p:sp>
      <p:pic>
        <p:nvPicPr>
          <p:cNvPr id="1026" name="Picture 2" descr="C:\Users\Azzik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290"/>
            <a:ext cx="2293990" cy="2283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8194" name="Picture 2" descr="C:\Users\Azzik\Desktop\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5728"/>
            <a:ext cx="4900617" cy="5737723"/>
          </a:xfrm>
          <a:prstGeom prst="rect">
            <a:avLst/>
          </a:prstGeom>
          <a:noFill/>
        </p:spPr>
      </p:pic>
      <p:pic>
        <p:nvPicPr>
          <p:cNvPr id="8195" name="Picture 3" descr="C:\Users\Azzik\Desktop\Без названия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286280" cy="5745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Не поджигайте сухую траву, она очень быстро горит, а раздуваемый ветром огонь быстро распространяется и может перекинуться на близлежащие деревья и строения, вы не сможете быстро ликвидировать загорание.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zzik\Desktop\1587715415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391909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zzik\Desktop\b0dbec1ebafb52d16ee19e2530a22ab6_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2847"/>
            <a:ext cx="8643998" cy="6575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Не загромождайте проезды и противопожарные разрывы между зданиями строительными и другими горючими материалами, это воспрепятствует проезду пожарной техники.</a:t>
            </a:r>
            <a:endParaRPr lang="ru-RU" dirty="0"/>
          </a:p>
        </p:txBody>
      </p:sp>
      <p:pic>
        <p:nvPicPr>
          <p:cNvPr id="4" name="Picture 2" descr="C:\Users\Azzik\Desktop\Без названия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48512"/>
            <a:ext cx="3579207" cy="268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Azzik\Desktop\7f2c4905a241051e7172a63530588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428604"/>
            <a:ext cx="8274898" cy="6068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частных домах мусор, который невозможно как-либо использовать, следует собрать в контейнер и увезти на специально оборудованную мусорную площадку, а около дома на весь весенний и летний период необходимо обеспечить наличие первичных средств тушения пожара (бочка с водой объемом не менее 200 литров, ведро, ящик с песком, лопаты и багры).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Azzik\Desktop\Без названия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275467" cy="5857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Если около вашего дома горит мусор или сухая трава, попробуйте потушить огонь самостоятельно, забив его ветками, засыпав землей, залив водой.</a:t>
            </a:r>
            <a:endParaRPr lang="ru-RU" dirty="0"/>
          </a:p>
        </p:txBody>
      </p:sp>
      <p:pic>
        <p:nvPicPr>
          <p:cNvPr id="2050" name="Picture 2" descr="C:\Users\Azzik\Desktop\hello_html_63471c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714752"/>
            <a:ext cx="4286280" cy="3075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zzik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14290"/>
            <a:ext cx="8466556" cy="6341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Ежегодно в весенний период все силы общественных формирований, организаций, заинтересованных в пожарной безопасности, направлены на проведение мероприятий по профилактике пожаров, предупреждение травматизма и гибели людей при пожарах.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 обнаружении возгорания немедленно сообщите в пожарную охрану по телефону «101» или «112», точно назвав адрес места происшествия.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zzik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6000" smtClean="0"/>
              <a:t>!</a:t>
            </a:r>
            <a:endParaRPr lang="ru-RU" sz="6000" dirty="0"/>
          </a:p>
        </p:txBody>
      </p:sp>
      <p:pic>
        <p:nvPicPr>
          <p:cNvPr id="5" name="Picture 3" descr="C:\Users\Azzik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74692" cy="3274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zzik\Desktop\o5AAAgIQauA-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23888"/>
            <a:ext cx="4643470" cy="6570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Весна считается самым пожароопасным сезоном, когда только сошел снег, осталась прошлогодняя сухая трава, а зеленая еще не выросла. В этот период пожар может возникнуть из-за любой оплошности, из-за брошенного непотушенного окурка,</a:t>
            </a:r>
            <a:endParaRPr lang="ru-RU" dirty="0"/>
          </a:p>
        </p:txBody>
      </p:sp>
      <p:pic>
        <p:nvPicPr>
          <p:cNvPr id="4098" name="Picture 2" descr="C:\Users\Azzik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786322"/>
            <a:ext cx="2981327" cy="1875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…из-за битого стекла, нагретого солнцем,</a:t>
            </a:r>
            <a:endParaRPr lang="ru-RU" dirty="0"/>
          </a:p>
        </p:txBody>
      </p:sp>
      <p:pic>
        <p:nvPicPr>
          <p:cNvPr id="1026" name="Picture 2" descr="C:\Users\Azzik\Desktop\Без названия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80214" y="3643314"/>
            <a:ext cx="3910310" cy="2928958"/>
          </a:xfrm>
          <a:prstGeom prst="rect">
            <a:avLst/>
          </a:prstGeom>
          <a:noFill/>
        </p:spPr>
      </p:pic>
      <p:pic>
        <p:nvPicPr>
          <p:cNvPr id="1027" name="Picture 3" descr="C:\Users\Azzik\Desktop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48768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…из-за специального выжигания сухой травы,</a:t>
            </a:r>
            <a:endParaRPr lang="ru-RU" dirty="0"/>
          </a:p>
        </p:txBody>
      </p:sp>
      <p:pic>
        <p:nvPicPr>
          <p:cNvPr id="5122" name="Picture 2" descr="C:\Users\Azzik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3680" y="1428736"/>
            <a:ext cx="7444534" cy="495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…из-за  бесконтрольного сжигания мусора при уборке территорий!</a:t>
            </a:r>
            <a:endParaRPr lang="ru-RU" dirty="0"/>
          </a:p>
        </p:txBody>
      </p:sp>
      <p:pic>
        <p:nvPicPr>
          <p:cNvPr id="1026" name="Picture 2" descr="C:\Users\Azzik\Desktop\Без назван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7860512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Чтобы не допустить пожара, необходимо соблюдать меры предосторожности!</a:t>
            </a:r>
            <a:endParaRPr lang="ru-RU" dirty="0"/>
          </a:p>
        </p:txBody>
      </p:sp>
      <p:pic>
        <p:nvPicPr>
          <p:cNvPr id="7170" name="Picture 2" descr="C:\Users\Azzik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714488"/>
            <a:ext cx="6429420" cy="4811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Убирая территорию, не сжигайте мусор вблизи строений, расстояние между строениями и сжигаемым мусором должно быть не менее 50 м, сжигая мусор необходимо следить за горением до полного прекращения огня. В сухую и ветреную погоду сжигать мусор запрещается законом.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316</Words>
  <Application>Microsoft Office PowerPoint</Application>
  <PresentationFormat>Экран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Пожарная безопасность в весенний период   </vt:lpstr>
      <vt:lpstr>Слайд 2</vt:lpstr>
      <vt:lpstr>Слайд 3</vt:lpstr>
      <vt:lpstr>Слайд 4</vt:lpstr>
      <vt:lpstr>…из-за битого стекла, нагретого солнцем,</vt:lpstr>
      <vt:lpstr>…из-за специального выжигания сухой травы,</vt:lpstr>
      <vt:lpstr>…из-за  бесконтрольного сжигания мусора при уборке территорий!</vt:lpstr>
      <vt:lpstr>Чтобы не допустить пожара, необходимо соблюдать меры предосторожности!</vt:lpstr>
      <vt:lpstr>Слайд 9</vt:lpstr>
      <vt:lpstr>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 в весенний период </dc:title>
  <dc:creator>Azzik</dc:creator>
  <cp:lastModifiedBy>1</cp:lastModifiedBy>
  <cp:revision>37</cp:revision>
  <dcterms:created xsi:type="dcterms:W3CDTF">2021-04-14T02:14:49Z</dcterms:created>
  <dcterms:modified xsi:type="dcterms:W3CDTF">2021-04-15T03:28:56Z</dcterms:modified>
</cp:coreProperties>
</file>